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>
        <p:scale>
          <a:sx n="70" d="100"/>
          <a:sy n="70" d="100"/>
        </p:scale>
        <p:origin x="1556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9BA7A-3317-FD4A-9D01-BA2C9EDB9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362050-868F-EB82-073F-7C41CA9DA1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C359A-4853-2F0A-C9DB-6C4317B0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EF29D-690F-424A-9B44-64B155292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1DB70-BAF3-E085-1611-A84E06DBF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5139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254C1-D0D7-84E1-1D63-E09736018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AD92-B5CF-A8BB-4146-CB44775F1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79FAE-71F8-7169-F264-11C5AF73B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FDBE4-A08B-8EA9-90D9-DD167A07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8E199-1C60-34B7-D1E4-0107CC825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43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A1502-F047-48DD-1CD4-51C466771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E7CB2-E26A-8C9F-AB17-458879D03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BC3A2-1739-A07B-6419-E001968D6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D4E02-5F90-41A9-D2F0-EE3866329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10880-8224-7173-9DE7-16B6B97FA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10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9CF7C-A904-FBC5-DB7F-E9FA38952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02936-810B-D906-9B73-F8E1C0327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F9947-D0AF-7673-7503-CA9EE7F22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26D63-4739-9471-E898-F6E2A1C2E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6D1F86-AE54-A227-30E5-52F19DEE8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4325F-72E0-97EB-27CE-FEB3F052E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205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1A887-C544-3839-3851-91B97F507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B126E-A5A8-42C3-F32E-57D38D27E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7433FF-7C9C-F366-D0C0-171A50D67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7DBEAF-6346-8A7F-5D9F-D59C39710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D0DAB9-E654-BD08-F71D-E669A2B8FF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25CBAF-CAD2-662D-BD55-4062BD59A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FF4105-8A30-DE84-7124-535B13B70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AA6C0F-F48A-47CF-AE25-E14805EF7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971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E5319-FB2B-8773-323C-629E00077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B5BC26-F8CC-4BAC-F1FD-4ED0E4C1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866D3D-AEB3-9198-4092-0DF5A4772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4676B2-04E6-DDCC-DBA8-D1B104AD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331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7CCC5B-9357-E75D-19B8-6BFE605CA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9D995C-A172-0AEF-AD1B-A6D2E5167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F2012-B11B-6666-61A4-12D34DCDB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7563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7ACE7-E0D9-50BD-1275-1BB93EE06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A4E21-379C-D8E5-98AC-0E868C14F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FACF9-83A0-A817-F228-AF63C4513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C2CD3A-992A-190C-D40C-7AFFF62A1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9FEBB6-112B-E31A-A790-E43B5B490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35B3A-7C29-B9E7-A5D0-DB07EC03D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965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D7A38-8798-0098-5A25-313E2D66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A32DCE-B6B3-9644-98C1-5F2493F8EA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144B2-FF94-F3B1-B46B-49998D440A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E9BD5-A173-48D0-2729-E35D5D2AF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82704E-2602-8835-FD4D-C053826D7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64656-8BB7-9B70-6ECE-BFECB3D08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4838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0795D-56D8-5B67-A759-39F441645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583FA8-EC01-27D9-F2A5-11A9F0289B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48E4A-5E75-6A26-3D19-FD56BEEA5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686EF-1697-AF96-48C0-A7A127E81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1DC61-0D1A-9889-D114-F4EC26654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0399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1D1A68-E5E1-0752-72A7-ABAC24621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0DAF4-8367-556A-E521-0189251403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88C0F-71D2-DCB0-CED8-5A53AF07B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A629B-4010-CEB7-FF6C-993251ACF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62DA6-09CE-82DA-2D56-BF7E87135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485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404173-A0AE-B36F-810A-230FAC8AE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75870-33DE-38FA-9C1F-442484028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834EE-5870-81D2-3F01-5C2A50BC3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93A7A-1BF3-4345-805F-34234C305C12}" type="datetimeFigureOut">
              <a:rPr lang="en-IN" smtClean="0"/>
              <a:t>27-09-2025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797D7-C6B2-F292-B3BC-2E0487B72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931CE-ECAD-0CE0-BD74-54BBBA16D6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02804-0242-423F-9884-D23EB253345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160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F40D4F-D6A4-1DB8-8C36-4FA6650A9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0CF502-CAE0-5346-3737-556C2C5C5611}"/>
              </a:ext>
            </a:extLst>
          </p:cNvPr>
          <p:cNvSpPr/>
          <p:nvPr/>
        </p:nvSpPr>
        <p:spPr>
          <a:xfrm>
            <a:off x="567566" y="2410039"/>
            <a:ext cx="2212210" cy="612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Logo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D2F770-90AF-E144-FB2B-4769C02EF101}"/>
              </a:ext>
            </a:extLst>
          </p:cNvPr>
          <p:cNvSpPr txBox="1"/>
          <p:nvPr/>
        </p:nvSpPr>
        <p:spPr>
          <a:xfrm>
            <a:off x="463723" y="3349346"/>
            <a:ext cx="563227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Excited to Showcase at IMC 2025 -</a:t>
            </a:r>
          </a:p>
          <a:p>
            <a:r>
              <a:rPr lang="en-US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Meet us at our Pod No:</a:t>
            </a:r>
          </a:p>
          <a:p>
            <a:r>
              <a:rPr lang="en-US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Founder: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5C8C90C-B7C0-1538-9670-BDCC06BA7C09}"/>
              </a:ext>
            </a:extLst>
          </p:cNvPr>
          <p:cNvGrpSpPr/>
          <p:nvPr/>
        </p:nvGrpSpPr>
        <p:grpSpPr>
          <a:xfrm>
            <a:off x="567566" y="5934669"/>
            <a:ext cx="2413378" cy="461665"/>
            <a:chOff x="987552" y="5184648"/>
            <a:chExt cx="2688336" cy="64008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D6DD8D3-B54E-427F-99EF-3404D7158955}"/>
                </a:ext>
              </a:extLst>
            </p:cNvPr>
            <p:cNvSpPr/>
            <p:nvPr/>
          </p:nvSpPr>
          <p:spPr>
            <a:xfrm>
              <a:off x="987552" y="5184648"/>
              <a:ext cx="2688336" cy="6400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B45BD60-01C2-D9BB-8BA2-C3383265D6F2}"/>
                </a:ext>
              </a:extLst>
            </p:cNvPr>
            <p:cNvSpPr txBox="1"/>
            <p:nvPr/>
          </p:nvSpPr>
          <p:spPr>
            <a:xfrm>
              <a:off x="1325704" y="5243665"/>
              <a:ext cx="2188193" cy="5120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dirty="0">
                  <a:latin typeface="Poppins SemiBold" panose="00000700000000000000" pitchFamily="2" charset="0"/>
                  <a:cs typeface="Poppins SemiBold" panose="00000700000000000000" pitchFamily="2" charset="0"/>
                </a:rPr>
                <a:t>Register Now!</a:t>
              </a:r>
              <a:endParaRPr lang="en-IN" b="1" dirty="0">
                <a:latin typeface="Poppins SemiBold" panose="00000700000000000000" pitchFamily="2" charset="0"/>
                <a:cs typeface="Poppins SemiBold" panose="000007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3695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Poppins</vt:lpstr>
      <vt:lpstr>Poppins SemiBold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Priyanka Sondhi</dc:creator>
  <cp:lastModifiedBy>Priyanka Sondhi</cp:lastModifiedBy>
  <cp:revision>3</cp:revision>
  <dcterms:created xsi:type="dcterms:W3CDTF">2025-09-27T11:42:43Z</dcterms:created>
  <dcterms:modified xsi:type="dcterms:W3CDTF">2025-09-27T11:54:19Z</dcterms:modified>
</cp:coreProperties>
</file>